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70" r:id="rId4"/>
    <p:sldId id="269" r:id="rId5"/>
    <p:sldId id="271" r:id="rId6"/>
    <p:sldId id="268" r:id="rId7"/>
    <p:sldId id="272" r:id="rId8"/>
    <p:sldId id="273" r:id="rId9"/>
    <p:sldId id="274" r:id="rId10"/>
    <p:sldId id="275" r:id="rId11"/>
    <p:sldId id="267" r:id="rId12"/>
    <p:sldId id="266" r:id="rId13"/>
    <p:sldId id="260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8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3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94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6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0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79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8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57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85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8E732-9171-43A9-ACC5-C6671F4AF1D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14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6000"/>
            <a:lum/>
          </a:blip>
          <a:srcRect/>
          <a:stretch>
            <a:fillRect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8E732-9171-43A9-ACC5-C6671F4AF1D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AA3AC-BB3C-4308-A07B-2A1DA9BD5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5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87421" y="1218573"/>
            <a:ext cx="261707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b="1" dirty="0">
                <a:cs typeface="B Zar" panose="00000400000000000000" pitchFamily="2" charset="-78"/>
              </a:rPr>
              <a:t>به نام خدا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423959" y="224828"/>
            <a:ext cx="9144000" cy="2387600"/>
          </a:xfrm>
        </p:spPr>
        <p:txBody>
          <a:bodyPr>
            <a:normAutofit/>
          </a:bodyPr>
          <a:lstStyle/>
          <a:p>
            <a:r>
              <a:rPr lang="fa-IR" sz="4400" dirty="0">
                <a:cs typeface="B Titr" panose="00000700000000000000" pitchFamily="2" charset="-78"/>
              </a:rPr>
              <a:t>عنوان مقاله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39442" y="2877318"/>
            <a:ext cx="9144000" cy="2575526"/>
          </a:xfrm>
        </p:spPr>
        <p:txBody>
          <a:bodyPr/>
          <a:lstStyle/>
          <a:p>
            <a:r>
              <a:rPr lang="fa-IR" dirty="0">
                <a:cs typeface="B Zar" panose="00000400000000000000" pitchFamily="2" charset="-78"/>
              </a:rPr>
              <a:t>نویسندگان به ترتیب:</a:t>
            </a:r>
          </a:p>
          <a:p>
            <a:r>
              <a:rPr lang="fa-IR" dirty="0">
                <a:cs typeface="B Zar" panose="00000400000000000000" pitchFamily="2" charset="-78"/>
              </a:rPr>
              <a:t>وابستگی سازمانی</a:t>
            </a:r>
          </a:p>
          <a:p>
            <a:r>
              <a:rPr lang="fa-IR" dirty="0">
                <a:cs typeface="B Zar" panose="00000400000000000000" pitchFamily="2" charset="-78"/>
              </a:rPr>
              <a:t>نویسنده ارائه دهنده:</a:t>
            </a:r>
          </a:p>
        </p:txBody>
      </p:sp>
    </p:spTree>
    <p:extLst>
      <p:ext uri="{BB962C8B-B14F-4D97-AF65-F5344CB8AC3E}">
        <p14:creationId xmlns:p14="http://schemas.microsoft.com/office/powerpoint/2010/main" val="3358133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41400" y="16212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یافته</a:t>
            </a:r>
            <a:r>
              <a:rPr lang="fa-IR" dirty="0">
                <a:cs typeface="B Titr" panose="00000700000000000000" pitchFamily="2" charset="-78"/>
              </a:rPr>
              <a:t> </a:t>
            </a:r>
            <a:r>
              <a:rPr lang="fa-IR" sz="4000" dirty="0">
                <a:cs typeface="B Titr" panose="00000700000000000000" pitchFamily="2" charset="-78"/>
              </a:rPr>
              <a:t>ها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041400" y="270308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dirty="0">
                <a:cs typeface="B Zar" panose="00000400000000000000" pitchFamily="2" charset="-78"/>
              </a:rPr>
              <a:t>در چهار تا پنج اسلاید توضیح داده شود. 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در صورت وجود جدول و نمودارها همگی در اسلاید جای داده شود. 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ابتدا یافته های توصیفی و پس از آن یافته های تحلیلی آورده شود.</a:t>
            </a:r>
          </a:p>
        </p:txBody>
      </p:sp>
    </p:spTree>
    <p:extLst>
      <p:ext uri="{BB962C8B-B14F-4D97-AF65-F5344CB8AC3E}">
        <p14:creationId xmlns:p14="http://schemas.microsoft.com/office/powerpoint/2010/main" val="2650746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76745" y="172287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بحث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274926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dirty="0">
                <a:cs typeface="B Zar" panose="00000400000000000000" pitchFamily="2" charset="-78"/>
              </a:rPr>
              <a:t>در دو اسلاید توضیح داده شود. </a:t>
            </a:r>
          </a:p>
        </p:txBody>
      </p:sp>
    </p:spTree>
    <p:extLst>
      <p:ext uri="{BB962C8B-B14F-4D97-AF65-F5344CB8AC3E}">
        <p14:creationId xmlns:p14="http://schemas.microsoft.com/office/powerpoint/2010/main" val="2784580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15291" y="19778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پیشنهاداتی برای مدیران و سیاستگزاران سلامت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921327" y="33034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dirty="0">
                <a:cs typeface="B Zar" panose="00000400000000000000" pitchFamily="2" charset="-78"/>
              </a:rPr>
              <a:t>در یک اسلاید توضیح داده شود.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کاربردهای مطالعه حاضر بیان شود. </a:t>
            </a:r>
          </a:p>
        </p:txBody>
      </p:sp>
    </p:spTree>
    <p:extLst>
      <p:ext uri="{BB962C8B-B14F-4D97-AF65-F5344CB8AC3E}">
        <p14:creationId xmlns:p14="http://schemas.microsoft.com/office/powerpoint/2010/main" val="4222240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58272" y="15843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رفرنس ها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958272" y="260147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dirty="0">
                <a:cs typeface="B Zar" panose="00000400000000000000" pitchFamily="2" charset="-78"/>
              </a:rPr>
              <a:t>در متن اسلایدها نیازی به رفرنس دهی نیست. 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در اینجا رفرنس ها به فرمت ونکوور قرار گیرد.. </a:t>
            </a:r>
          </a:p>
        </p:txBody>
      </p:sp>
    </p:spTree>
    <p:extLst>
      <p:ext uri="{BB962C8B-B14F-4D97-AF65-F5344CB8AC3E}">
        <p14:creationId xmlns:p14="http://schemas.microsoft.com/office/powerpoint/2010/main" val="2158154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67509" y="15289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تقدیر و تشکر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967509" y="258300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dirty="0">
                <a:cs typeface="B Zar" panose="00000400000000000000" pitchFamily="2" charset="-78"/>
              </a:rPr>
              <a:t>از کسانی که در طرح با شما همکاری کرده اند در صورت لزوم تشکر نمایید. 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در انتهای تقدیر و تشکر ایمیل و شماره تلفن نویسنده مسئول قرار گیرد. </a:t>
            </a:r>
          </a:p>
          <a:p>
            <a:pPr algn="r"/>
            <a:endParaRPr lang="fa-IR" dirty="0">
              <a:cs typeface="B Zar" panose="00000400000000000000" pitchFamily="2" charset="-78"/>
            </a:endParaRPr>
          </a:p>
          <a:p>
            <a:pPr algn="r" rtl="1"/>
            <a:r>
              <a:rPr lang="fa-IR" dirty="0">
                <a:cs typeface="B Zar" panose="00000400000000000000" pitchFamily="2" charset="-78"/>
              </a:rPr>
              <a:t>مهم: برای ارائه مقاله در همایش حتما فایل زیر به صورت </a:t>
            </a:r>
            <a:r>
              <a:rPr lang="en-US" dirty="0">
                <a:cs typeface="B Zar" panose="00000400000000000000" pitchFamily="2" charset="-78"/>
              </a:rPr>
              <a:t>pdf</a:t>
            </a:r>
            <a:r>
              <a:rPr lang="fa-IR" dirty="0">
                <a:cs typeface="B Zar" panose="00000400000000000000" pitchFamily="2" charset="-78"/>
              </a:rPr>
              <a:t> ذخیره شود و فایل </a:t>
            </a:r>
            <a:r>
              <a:rPr lang="en-US" dirty="0">
                <a:cs typeface="B Zar" panose="00000400000000000000" pitchFamily="2" charset="-78"/>
              </a:rPr>
              <a:t>pdf</a:t>
            </a:r>
            <a:r>
              <a:rPr lang="fa-IR" dirty="0">
                <a:cs typeface="B Zar" panose="00000400000000000000" pitchFamily="2" charset="-78"/>
              </a:rPr>
              <a:t> در روز همایش ارائه شود. </a:t>
            </a:r>
          </a:p>
          <a:p>
            <a:pPr algn="r" rtl="1"/>
            <a:r>
              <a:rPr lang="fa-IR" dirty="0">
                <a:cs typeface="B Zar" panose="00000400000000000000" pitchFamily="2" charset="-78"/>
              </a:rPr>
              <a:t>کلیه فونتها ثابت است. فقط در صورتی که متن کارتان در فرمت جای نمی شود فونتهای را کوچک و بزرگ کنید. از تغییر نوع فونت جدا خودداری کنید. </a:t>
            </a:r>
          </a:p>
          <a:p>
            <a:pPr algn="r"/>
            <a:endParaRPr lang="fa-IR" dirty="0">
              <a:cs typeface="B Zar" panose="00000400000000000000" pitchFamily="2" charset="-78"/>
            </a:endParaRPr>
          </a:p>
          <a:p>
            <a:r>
              <a:rPr lang="fa-IR" dirty="0">
                <a:cs typeface="B Zar" panose="00000400000000000000" pitchFamily="2" charset="-78"/>
              </a:rPr>
              <a:t>با تشکر. دبیرخانه همایش</a:t>
            </a:r>
          </a:p>
        </p:txBody>
      </p:sp>
    </p:spTree>
    <p:extLst>
      <p:ext uri="{BB962C8B-B14F-4D97-AF65-F5344CB8AC3E}">
        <p14:creationId xmlns:p14="http://schemas.microsoft.com/office/powerpoint/2010/main" val="1559673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336964" y="14550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مقدمه: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336964" y="25066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dirty="0">
                <a:cs typeface="B Zar" panose="00000400000000000000" pitchFamily="2" charset="-78"/>
              </a:rPr>
              <a:t>در دو اسلاید توضیح داده شود. 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شامل بیان مساله، گپ تحقیق و  هدف از مطالعه حاضر </a:t>
            </a:r>
          </a:p>
        </p:txBody>
      </p:sp>
    </p:spTree>
    <p:extLst>
      <p:ext uri="{BB962C8B-B14F-4D97-AF65-F5344CB8AC3E}">
        <p14:creationId xmlns:p14="http://schemas.microsoft.com/office/powerpoint/2010/main" val="1914813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216891" y="151967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مقدمه</a:t>
            </a:r>
            <a:r>
              <a:rPr lang="fa-IR" dirty="0">
                <a:cs typeface="B Titr" panose="00000700000000000000" pitchFamily="2" charset="-78"/>
              </a:rPr>
              <a:t>: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318491" y="260148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dirty="0">
                <a:cs typeface="B Zar" panose="00000400000000000000" pitchFamily="2" charset="-78"/>
              </a:rPr>
              <a:t>در دو اسلاید توضیح داده شود. 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شامل بیان مساله، گپ تحقیق و  هدف از مطالعه حاضر </a:t>
            </a:r>
          </a:p>
        </p:txBody>
      </p:sp>
    </p:spTree>
    <p:extLst>
      <p:ext uri="{BB962C8B-B14F-4D97-AF65-F5344CB8AC3E}">
        <p14:creationId xmlns:p14="http://schemas.microsoft.com/office/powerpoint/2010/main" val="2884269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253837" y="14550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>
                <a:cs typeface="B Titr" panose="00000700000000000000" pitchFamily="2" charset="-78"/>
              </a:rPr>
              <a:t>روش</a:t>
            </a:r>
            <a:r>
              <a:rPr lang="fa-IR" dirty="0">
                <a:cs typeface="B Titr" panose="00000700000000000000" pitchFamily="2" charset="-78"/>
              </a:rPr>
              <a:t> </a:t>
            </a:r>
            <a:r>
              <a:rPr lang="fa-IR" sz="4000" dirty="0">
                <a:cs typeface="B Titr" panose="00000700000000000000" pitchFamily="2" charset="-78"/>
              </a:rPr>
              <a:t>کار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364673" y="259224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dirty="0">
                <a:cs typeface="B Zar" panose="00000400000000000000" pitchFamily="2" charset="-78"/>
              </a:rPr>
              <a:t>در دو اسلاید توضیح داده شود. </a:t>
            </a:r>
          </a:p>
          <a:p>
            <a:pPr algn="r" rtl="1"/>
            <a:r>
              <a:rPr lang="fa-IR" dirty="0">
                <a:cs typeface="B Zar" panose="00000400000000000000" pitchFamily="2" charset="-78"/>
              </a:rPr>
              <a:t>شامل نوع مطالعه، روش نمونه گیری، حجم نمونه، روش تجزیه و تحلیل داده ها و...</a:t>
            </a:r>
          </a:p>
        </p:txBody>
      </p:sp>
    </p:spTree>
    <p:extLst>
      <p:ext uri="{BB962C8B-B14F-4D97-AF65-F5344CB8AC3E}">
        <p14:creationId xmlns:p14="http://schemas.microsoft.com/office/powerpoint/2010/main" val="2959698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24527" y="14550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>
                <a:cs typeface="B Titr" panose="00000700000000000000" pitchFamily="2" charset="-78"/>
              </a:rPr>
              <a:t>روش</a:t>
            </a:r>
            <a:r>
              <a:rPr lang="fa-IR" dirty="0">
                <a:cs typeface="B Titr" panose="00000700000000000000" pitchFamily="2" charset="-78"/>
              </a:rPr>
              <a:t> </a:t>
            </a:r>
            <a:r>
              <a:rPr lang="fa-IR" sz="4000" dirty="0">
                <a:cs typeface="B Titr" panose="00000700000000000000" pitchFamily="2" charset="-78"/>
              </a:rPr>
              <a:t>کار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124527" y="25066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dirty="0">
                <a:cs typeface="B Zar" panose="00000400000000000000" pitchFamily="2" charset="-78"/>
              </a:rPr>
              <a:t>در دو اسلاید توضیح داده شود. </a:t>
            </a:r>
          </a:p>
          <a:p>
            <a:pPr algn="r" rtl="1"/>
            <a:r>
              <a:rPr lang="fa-IR" dirty="0">
                <a:cs typeface="B Zar" panose="00000400000000000000" pitchFamily="2" charset="-78"/>
              </a:rPr>
              <a:t>شامل نوع مطالعه، روش نمونه گیری، حجم نمونه، روش تجزیه و تحلیل داده ها و...</a:t>
            </a:r>
          </a:p>
        </p:txBody>
      </p:sp>
    </p:spTree>
    <p:extLst>
      <p:ext uri="{BB962C8B-B14F-4D97-AF65-F5344CB8AC3E}">
        <p14:creationId xmlns:p14="http://schemas.microsoft.com/office/powerpoint/2010/main" val="337639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49036" y="14550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یافته</a:t>
            </a:r>
            <a:r>
              <a:rPr lang="fa-IR" dirty="0">
                <a:cs typeface="B Titr" panose="00000700000000000000" pitchFamily="2" charset="-78"/>
              </a:rPr>
              <a:t> </a:t>
            </a:r>
            <a:r>
              <a:rPr lang="fa-IR" sz="4000" dirty="0">
                <a:cs typeface="B Titr" panose="00000700000000000000" pitchFamily="2" charset="-78"/>
              </a:rPr>
              <a:t>ها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013691" y="257377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dirty="0">
                <a:cs typeface="B Zar" panose="00000400000000000000" pitchFamily="2" charset="-78"/>
              </a:rPr>
              <a:t>در چهار تا پنج اسلاید توضیح داده شود. 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در صورت وجود جدول و نمودارها همگی در اسلاید جای داده شود. 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ابتدا یافته های توصیفی و پس از آن یافته های تحلیلی آورده شود.</a:t>
            </a:r>
          </a:p>
        </p:txBody>
      </p:sp>
    </p:spTree>
    <p:extLst>
      <p:ext uri="{BB962C8B-B14F-4D97-AF65-F5344CB8AC3E}">
        <p14:creationId xmlns:p14="http://schemas.microsoft.com/office/powerpoint/2010/main" val="1899229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41400" y="14457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یافته</a:t>
            </a:r>
            <a:r>
              <a:rPr lang="fa-IR" dirty="0">
                <a:cs typeface="B Titr" panose="00000700000000000000" pitchFamily="2" charset="-78"/>
              </a:rPr>
              <a:t> </a:t>
            </a:r>
            <a:r>
              <a:rPr lang="fa-IR" sz="4000" dirty="0">
                <a:cs typeface="B Titr" panose="00000700000000000000" pitchFamily="2" charset="-78"/>
              </a:rPr>
              <a:t>ها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041400" y="261071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dirty="0">
                <a:cs typeface="B Zar" panose="00000400000000000000" pitchFamily="2" charset="-78"/>
              </a:rPr>
              <a:t>در چهار تا پنج اسلاید توضیح داده شود. 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در صورت وجود جدول و نمودارها همگی در اسلاید جای داده شود. 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ابتدا یافته های توصیفی و پس از آن یافته های تحلیلی آورده شود.</a:t>
            </a:r>
          </a:p>
        </p:txBody>
      </p:sp>
    </p:spTree>
    <p:extLst>
      <p:ext uri="{BB962C8B-B14F-4D97-AF65-F5344CB8AC3E}">
        <p14:creationId xmlns:p14="http://schemas.microsoft.com/office/powerpoint/2010/main" val="3513628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58272" y="15011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یافته</a:t>
            </a:r>
            <a:r>
              <a:rPr lang="fa-IR" dirty="0">
                <a:cs typeface="B Titr" panose="00000700000000000000" pitchFamily="2" charset="-78"/>
              </a:rPr>
              <a:t> </a:t>
            </a:r>
            <a:r>
              <a:rPr lang="fa-IR" sz="4000" dirty="0">
                <a:cs typeface="B Titr" panose="00000700000000000000" pitchFamily="2" charset="-78"/>
              </a:rPr>
              <a:t>ها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106055" y="260148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dirty="0">
                <a:cs typeface="B Zar" panose="00000400000000000000" pitchFamily="2" charset="-78"/>
              </a:rPr>
              <a:t>در چهار تا پنج اسلاید توضیح داده شود. 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در صورت وجود جدول و نمودارها همگی در اسلاید جای داده شود. 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ابتدا یافته های توصیفی و پس از آن یافته های تحلیلی آورده شود.</a:t>
            </a:r>
          </a:p>
        </p:txBody>
      </p:sp>
    </p:spTree>
    <p:extLst>
      <p:ext uri="{BB962C8B-B14F-4D97-AF65-F5344CB8AC3E}">
        <p14:creationId xmlns:p14="http://schemas.microsoft.com/office/powerpoint/2010/main" val="838857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67509" y="14365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4000" dirty="0">
                <a:cs typeface="B Titr" panose="00000700000000000000" pitchFamily="2" charset="-78"/>
              </a:rPr>
              <a:t>یافته</a:t>
            </a:r>
            <a:r>
              <a:rPr lang="fa-IR" dirty="0">
                <a:cs typeface="B Titr" panose="00000700000000000000" pitchFamily="2" charset="-78"/>
              </a:rPr>
              <a:t> </a:t>
            </a:r>
            <a:r>
              <a:rPr lang="fa-IR" sz="4000" dirty="0">
                <a:cs typeface="B Titr" panose="00000700000000000000" pitchFamily="2" charset="-78"/>
              </a:rPr>
              <a:t>ها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967509" y="241675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dirty="0">
                <a:cs typeface="B Zar" panose="00000400000000000000" pitchFamily="2" charset="-78"/>
              </a:rPr>
              <a:t>در چهار تا پنج اسلاید توضیح داده شود. 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در صورت وجود جدول و نمودارها همگی در اسلاید جای داده شود. </a:t>
            </a:r>
          </a:p>
          <a:p>
            <a:pPr algn="r"/>
            <a:r>
              <a:rPr lang="fa-IR" dirty="0">
                <a:cs typeface="B Zar" panose="00000400000000000000" pitchFamily="2" charset="-78"/>
              </a:rPr>
              <a:t>ابتدا یافته های توصیفی و پس از آن یافته های تحلیلی آورده شود.</a:t>
            </a:r>
          </a:p>
        </p:txBody>
      </p:sp>
    </p:spTree>
    <p:extLst>
      <p:ext uri="{BB962C8B-B14F-4D97-AF65-F5344CB8AC3E}">
        <p14:creationId xmlns:p14="http://schemas.microsoft.com/office/powerpoint/2010/main" val="1769327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442</Words>
  <Application>Microsoft Office PowerPoint</Application>
  <PresentationFormat>Widescreen</PresentationFormat>
  <Paragraphs>53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عنوان مقاله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مقاله</dc:title>
  <dc:creator>Raha</dc:creator>
  <cp:lastModifiedBy>Bidar.co</cp:lastModifiedBy>
  <cp:revision>8</cp:revision>
  <dcterms:created xsi:type="dcterms:W3CDTF">2023-07-16T04:26:25Z</dcterms:created>
  <dcterms:modified xsi:type="dcterms:W3CDTF">2024-06-18T06:10:58Z</dcterms:modified>
</cp:coreProperties>
</file>